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921" r:id="rId4"/>
  </p:sldMasterIdLst>
  <p:sldIdLst>
    <p:sldId id="257" r:id="rId5"/>
    <p:sldId id="263" r:id="rId6"/>
    <p:sldId id="264" r:id="rId7"/>
    <p:sldId id="265" r:id="rId8"/>
    <p:sldId id="266" r:id="rId9"/>
    <p:sldId id="267" r:id="rId10"/>
    <p:sldId id="268" r:id="rId11"/>
    <p:sldId id="26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2E3722"/>
    <a:srgbClr val="344529"/>
    <a:srgbClr val="2B3922"/>
    <a:srgbClr val="FCF7F1"/>
    <a:srgbClr val="B8D233"/>
    <a:srgbClr val="5CC6D6"/>
    <a:srgbClr val="F8D22F"/>
    <a:srgbClr val="F03F2B"/>
    <a:srgbClr val="3488A0"/>
    <a:srgbClr val="57903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94619" autoAdjust="0"/>
  </p:normalViewPr>
  <p:slideViewPr>
    <p:cSldViewPr snapToGrid="0">
      <p:cViewPr varScale="1">
        <p:scale>
          <a:sx n="69" d="100"/>
          <a:sy n="69" d="100"/>
        </p:scale>
        <p:origin x="-560" y="-6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757BF8-5DD1-472F-901A-BB27822F6A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 xmlns:a16="http://schemas.microsoft.com/office/drawing/2014/main" id="{65B2D04E-B0A9-4408-8822-D800491BFB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 xmlns:a16="http://schemas.microsoft.com/office/drawing/2014/main" id="{FFC50039-FB72-489D-9630-41ED41BA4B6C}"/>
              </a:ext>
            </a:extLst>
          </p:cNvPr>
          <p:cNvSpPr>
            <a:spLocks noGrp="1"/>
          </p:cNvSpPr>
          <p:nvPr>
            <p:ph type="dt" sz="half" idx="10"/>
          </p:nvPr>
        </p:nvSpPr>
        <p:spPr/>
        <p:txBody>
          <a:bodyPr/>
          <a:lstStyle/>
          <a:p>
            <a:fld id="{EA0C0817-A112-4847-8014-A94B7D2A4EA3}" type="datetime1">
              <a:rPr lang="en-US" smtClean="0"/>
              <a:pPr/>
              <a:t>4/18/2020</a:t>
            </a:fld>
            <a:endParaRPr lang="en-US" dirty="0"/>
          </a:p>
        </p:txBody>
      </p:sp>
      <p:sp>
        <p:nvSpPr>
          <p:cNvPr id="5" name="Footer Placeholder 4">
            <a:extLst>
              <a:ext uri="{FF2B5EF4-FFF2-40B4-BE49-F238E27FC236}">
                <a16:creationId xmlns="" xmlns:a16="http://schemas.microsoft.com/office/drawing/2014/main" id="{5A37B4A8-D6D1-476A-8CBD-CB58CF9E3EA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5FECEA77-B33D-4457-A337-D9BA39D72D21}"/>
              </a:ext>
            </a:extLst>
          </p:cNvPr>
          <p:cNvSpPr>
            <a:spLocks noGrp="1"/>
          </p:cNvSpPr>
          <p:nvPr>
            <p:ph type="sldNum" sz="quarter" idx="12"/>
          </p:nvPr>
        </p:nvSpPr>
        <p:spPr/>
        <p:txBody>
          <a:bodyPr/>
          <a:lstStyle/>
          <a:p>
            <a:fld id="{34B7E4EF-A1BD-40F4-AB7B-04F084DD991D}" type="slidenum">
              <a:rPr lang="en-US" smtClean="0"/>
              <a:pPr/>
              <a:t>‹#›</a:t>
            </a:fld>
            <a:endParaRPr lang="en-US" dirty="0"/>
          </a:p>
        </p:txBody>
      </p:sp>
    </p:spTree>
    <p:extLst>
      <p:ext uri="{BB962C8B-B14F-4D97-AF65-F5344CB8AC3E}">
        <p14:creationId xmlns="" xmlns:p14="http://schemas.microsoft.com/office/powerpoint/2010/main" val="3543435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A04BA1E-6741-4FA2-BEBB-418C3F509E90}"/>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60733EA9-6545-4E96-AC63-6C258B4E376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729F90A1-AD00-4083-9917-32FB42D2B825}"/>
              </a:ext>
            </a:extLst>
          </p:cNvPr>
          <p:cNvSpPr>
            <a:spLocks noGrp="1"/>
          </p:cNvSpPr>
          <p:nvPr>
            <p:ph type="dt" sz="half" idx="10"/>
          </p:nvPr>
        </p:nvSpPr>
        <p:spPr/>
        <p:txBody>
          <a:bodyPr/>
          <a:lstStyle/>
          <a:p>
            <a:fld id="{F6FA2B21-3FCD-4721-B95C-427943F61125}" type="datetime1">
              <a:rPr lang="en-US" smtClean="0"/>
              <a:pPr/>
              <a:t>4/18/2020</a:t>
            </a:fld>
            <a:endParaRPr lang="en-US" dirty="0"/>
          </a:p>
        </p:txBody>
      </p:sp>
      <p:sp>
        <p:nvSpPr>
          <p:cNvPr id="5" name="Footer Placeholder 4">
            <a:extLst>
              <a:ext uri="{FF2B5EF4-FFF2-40B4-BE49-F238E27FC236}">
                <a16:creationId xmlns="" xmlns:a16="http://schemas.microsoft.com/office/drawing/2014/main" id="{A38A82A2-322D-4179-AB25-6B19EF91282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B9645347-9353-48BD-B0DC-443DFF69E017}"/>
              </a:ext>
            </a:extLst>
          </p:cNvPr>
          <p:cNvSpPr>
            <a:spLocks noGrp="1"/>
          </p:cNvSpPr>
          <p:nvPr>
            <p:ph type="sldNum" sz="quarter" idx="12"/>
          </p:nvPr>
        </p:nvSpPr>
        <p:spPr/>
        <p:txBody>
          <a:bodyPr/>
          <a:lstStyle/>
          <a:p>
            <a:fld id="{34B7E4EF-A1BD-40F4-AB7B-04F084DD991D}" type="slidenum">
              <a:rPr lang="en-US" smtClean="0"/>
              <a:pPr/>
              <a:t>‹#›</a:t>
            </a:fld>
            <a:endParaRPr lang="en-US" dirty="0"/>
          </a:p>
        </p:txBody>
      </p:sp>
    </p:spTree>
    <p:extLst>
      <p:ext uri="{BB962C8B-B14F-4D97-AF65-F5344CB8AC3E}">
        <p14:creationId xmlns="" xmlns:p14="http://schemas.microsoft.com/office/powerpoint/2010/main" val="10085701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F661546C-97B8-410B-9772-40666BB4D36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312A2785-E011-4922-B1C1-C277A68C35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69D5BC39-B11B-4E1D-B3A9-4130D8ADDFE5}"/>
              </a:ext>
            </a:extLst>
          </p:cNvPr>
          <p:cNvSpPr>
            <a:spLocks noGrp="1"/>
          </p:cNvSpPr>
          <p:nvPr>
            <p:ph type="dt" sz="half" idx="10"/>
          </p:nvPr>
        </p:nvSpPr>
        <p:spPr/>
        <p:txBody>
          <a:bodyPr/>
          <a:lstStyle/>
          <a:p>
            <a:fld id="{F6FA2B21-3FCD-4721-B95C-427943F61125}" type="datetime1">
              <a:rPr lang="en-US" smtClean="0"/>
              <a:pPr/>
              <a:t>4/18/2020</a:t>
            </a:fld>
            <a:endParaRPr lang="en-US" dirty="0"/>
          </a:p>
        </p:txBody>
      </p:sp>
      <p:sp>
        <p:nvSpPr>
          <p:cNvPr id="5" name="Footer Placeholder 4">
            <a:extLst>
              <a:ext uri="{FF2B5EF4-FFF2-40B4-BE49-F238E27FC236}">
                <a16:creationId xmlns="" xmlns:a16="http://schemas.microsoft.com/office/drawing/2014/main" id="{A25A643A-CB2A-435E-9B8A-23FB2C322EF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3FE73B33-CE4A-4AEB-BE38-A502D3C31555}"/>
              </a:ext>
            </a:extLst>
          </p:cNvPr>
          <p:cNvSpPr>
            <a:spLocks noGrp="1"/>
          </p:cNvSpPr>
          <p:nvPr>
            <p:ph type="sldNum" sz="quarter" idx="12"/>
          </p:nvPr>
        </p:nvSpPr>
        <p:spPr/>
        <p:txBody>
          <a:bodyPr/>
          <a:lstStyle/>
          <a:p>
            <a:fld id="{34B7E4EF-A1BD-40F4-AB7B-04F084DD991D}" type="slidenum">
              <a:rPr lang="en-US" smtClean="0"/>
              <a:pPr/>
              <a:t>‹#›</a:t>
            </a:fld>
            <a:endParaRPr lang="en-US" dirty="0"/>
          </a:p>
        </p:txBody>
      </p:sp>
    </p:spTree>
    <p:extLst>
      <p:ext uri="{BB962C8B-B14F-4D97-AF65-F5344CB8AC3E}">
        <p14:creationId xmlns="" xmlns:p14="http://schemas.microsoft.com/office/powerpoint/2010/main" val="272592520"/>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7D18937-880B-40BB-803E-5F414C83821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DC94AB8A-B37B-4903-A006-4E597B6020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0645281B-DFAB-45DD-826E-18457174675C}"/>
              </a:ext>
            </a:extLst>
          </p:cNvPr>
          <p:cNvSpPr>
            <a:spLocks noGrp="1"/>
          </p:cNvSpPr>
          <p:nvPr>
            <p:ph type="dt" sz="half" idx="10"/>
          </p:nvPr>
        </p:nvSpPr>
        <p:spPr/>
        <p:txBody>
          <a:bodyPr/>
          <a:lstStyle/>
          <a:p>
            <a:fld id="{F6FA2B21-3FCD-4721-B95C-427943F61125}" type="datetime1">
              <a:rPr lang="en-US" smtClean="0"/>
              <a:pPr/>
              <a:t>4/18/2020</a:t>
            </a:fld>
            <a:endParaRPr lang="en-US" dirty="0"/>
          </a:p>
        </p:txBody>
      </p:sp>
      <p:sp>
        <p:nvSpPr>
          <p:cNvPr id="5" name="Footer Placeholder 4">
            <a:extLst>
              <a:ext uri="{FF2B5EF4-FFF2-40B4-BE49-F238E27FC236}">
                <a16:creationId xmlns="" xmlns:a16="http://schemas.microsoft.com/office/drawing/2014/main" id="{0C2A4D81-B4E1-4C4F-BB4E-ABE376CAF99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7CB105EA-6E83-4953-A7C7-D2E19D1B93D5}"/>
              </a:ext>
            </a:extLst>
          </p:cNvPr>
          <p:cNvSpPr>
            <a:spLocks noGrp="1"/>
          </p:cNvSpPr>
          <p:nvPr>
            <p:ph type="sldNum" sz="quarter" idx="12"/>
          </p:nvPr>
        </p:nvSpPr>
        <p:spPr/>
        <p:txBody>
          <a:bodyPr/>
          <a:lstStyle/>
          <a:p>
            <a:fld id="{34B7E4EF-A1BD-40F4-AB7B-04F084DD991D}" type="slidenum">
              <a:rPr lang="en-US" smtClean="0"/>
              <a:pPr/>
              <a:t>‹#›</a:t>
            </a:fld>
            <a:endParaRPr lang="en-US" dirty="0"/>
          </a:p>
        </p:txBody>
      </p:sp>
    </p:spTree>
    <p:extLst>
      <p:ext uri="{BB962C8B-B14F-4D97-AF65-F5344CB8AC3E}">
        <p14:creationId xmlns="" xmlns:p14="http://schemas.microsoft.com/office/powerpoint/2010/main" val="3664200054"/>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573D981-FCDF-492F-A8B9-9786A1CA68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 xmlns:a16="http://schemas.microsoft.com/office/drawing/2014/main" id="{ACA78772-AE7B-418C-A7F3-7358C3040A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77367355-8F18-42E9-BBD1-1A8ED0CEEE7D}"/>
              </a:ext>
            </a:extLst>
          </p:cNvPr>
          <p:cNvSpPr>
            <a:spLocks noGrp="1"/>
          </p:cNvSpPr>
          <p:nvPr>
            <p:ph type="dt" sz="half" idx="10"/>
          </p:nvPr>
        </p:nvSpPr>
        <p:spPr/>
        <p:txBody>
          <a:bodyPr/>
          <a:lstStyle/>
          <a:p>
            <a:fld id="{D9C646AA-F36E-4540-911D-FFFC0A0EF24A}" type="datetime1">
              <a:rPr lang="en-US" smtClean="0"/>
              <a:pPr/>
              <a:t>4/18/2020</a:t>
            </a:fld>
            <a:endParaRPr lang="en-US" dirty="0"/>
          </a:p>
        </p:txBody>
      </p:sp>
      <p:sp>
        <p:nvSpPr>
          <p:cNvPr id="5" name="Footer Placeholder 4">
            <a:extLst>
              <a:ext uri="{FF2B5EF4-FFF2-40B4-BE49-F238E27FC236}">
                <a16:creationId xmlns="" xmlns:a16="http://schemas.microsoft.com/office/drawing/2014/main" id="{70CDABAE-A5D2-45B1-89CB-B055F0C4EBB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9F9DB300-CD4A-4FFA-9E9E-C9010C6F1BFC}"/>
              </a:ext>
            </a:extLst>
          </p:cNvPr>
          <p:cNvSpPr>
            <a:spLocks noGrp="1"/>
          </p:cNvSpPr>
          <p:nvPr>
            <p:ph type="sldNum" sz="quarter" idx="12"/>
          </p:nvPr>
        </p:nvSpPr>
        <p:spPr/>
        <p:txBody>
          <a:bodyPr/>
          <a:lstStyle/>
          <a:p>
            <a:fld id="{34B7E4EF-A1BD-40F4-AB7B-04F084DD991D}" type="slidenum">
              <a:rPr lang="en-US" smtClean="0"/>
              <a:pPr/>
              <a:t>‹#›</a:t>
            </a:fld>
            <a:endParaRPr lang="en-US" dirty="0"/>
          </a:p>
        </p:txBody>
      </p:sp>
    </p:spTree>
    <p:extLst>
      <p:ext uri="{BB962C8B-B14F-4D97-AF65-F5344CB8AC3E}">
        <p14:creationId xmlns="" xmlns:p14="http://schemas.microsoft.com/office/powerpoint/2010/main" val="3123705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EA0B6FD-FEEA-4B57-8971-5224096CA63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1C18F191-CC15-4939-843E-7BDB64D294D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 xmlns:a16="http://schemas.microsoft.com/office/drawing/2014/main" id="{6F61A919-55A2-4659-88FD-4922BC0887D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 xmlns:a16="http://schemas.microsoft.com/office/drawing/2014/main" id="{98704FC7-362F-406C-9061-8779B2E12126}"/>
              </a:ext>
            </a:extLst>
          </p:cNvPr>
          <p:cNvSpPr>
            <a:spLocks noGrp="1"/>
          </p:cNvSpPr>
          <p:nvPr>
            <p:ph type="dt" sz="half" idx="10"/>
          </p:nvPr>
        </p:nvSpPr>
        <p:spPr/>
        <p:txBody>
          <a:bodyPr/>
          <a:lstStyle/>
          <a:p>
            <a:fld id="{F6FA2B21-3FCD-4721-B95C-427943F61125}" type="datetime1">
              <a:rPr lang="en-US" smtClean="0"/>
              <a:pPr/>
              <a:t>4/18/2020</a:t>
            </a:fld>
            <a:endParaRPr lang="en-US" dirty="0"/>
          </a:p>
        </p:txBody>
      </p:sp>
      <p:sp>
        <p:nvSpPr>
          <p:cNvPr id="6" name="Footer Placeholder 5">
            <a:extLst>
              <a:ext uri="{FF2B5EF4-FFF2-40B4-BE49-F238E27FC236}">
                <a16:creationId xmlns="" xmlns:a16="http://schemas.microsoft.com/office/drawing/2014/main" id="{AD3961A1-4441-489F-B52D-A401D367878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 xmlns:a16="http://schemas.microsoft.com/office/drawing/2014/main" id="{F754DCBD-B650-4DA9-9D90-FCB02BD964D7}"/>
              </a:ext>
            </a:extLst>
          </p:cNvPr>
          <p:cNvSpPr>
            <a:spLocks noGrp="1"/>
          </p:cNvSpPr>
          <p:nvPr>
            <p:ph type="sldNum" sz="quarter" idx="12"/>
          </p:nvPr>
        </p:nvSpPr>
        <p:spPr/>
        <p:txBody>
          <a:bodyPr/>
          <a:lstStyle/>
          <a:p>
            <a:fld id="{34B7E4EF-A1BD-40F4-AB7B-04F084DD991D}" type="slidenum">
              <a:rPr lang="en-US" smtClean="0"/>
              <a:pPr/>
              <a:t>‹#›</a:t>
            </a:fld>
            <a:endParaRPr lang="en-US" dirty="0"/>
          </a:p>
        </p:txBody>
      </p:sp>
    </p:spTree>
    <p:extLst>
      <p:ext uri="{BB962C8B-B14F-4D97-AF65-F5344CB8AC3E}">
        <p14:creationId xmlns="" xmlns:p14="http://schemas.microsoft.com/office/powerpoint/2010/main" val="1729762626"/>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2C6301-8294-490C-961C-DC7C468539AF}"/>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99F3AA2D-44E0-4FE0-83AA-F73EBD4D85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52971AF1-43BD-49C0-8470-85D32735E34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 xmlns:a16="http://schemas.microsoft.com/office/drawing/2014/main" id="{0873E370-EA24-45BF-9425-5545A30A12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EA2067C1-AF79-45D5-AF93-2089D65B011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 xmlns:a16="http://schemas.microsoft.com/office/drawing/2014/main" id="{03D1DC9D-3CD0-4ABE-A8BF-2B80595BC836}"/>
              </a:ext>
            </a:extLst>
          </p:cNvPr>
          <p:cNvSpPr>
            <a:spLocks noGrp="1"/>
          </p:cNvSpPr>
          <p:nvPr>
            <p:ph type="dt" sz="half" idx="10"/>
          </p:nvPr>
        </p:nvSpPr>
        <p:spPr/>
        <p:txBody>
          <a:bodyPr/>
          <a:lstStyle/>
          <a:p>
            <a:fld id="{F6FA2B21-3FCD-4721-B95C-427943F61125}" type="datetime1">
              <a:rPr lang="en-US" smtClean="0"/>
              <a:pPr/>
              <a:t>4/18/2020</a:t>
            </a:fld>
            <a:endParaRPr lang="en-US" dirty="0"/>
          </a:p>
        </p:txBody>
      </p:sp>
      <p:sp>
        <p:nvSpPr>
          <p:cNvPr id="8" name="Footer Placeholder 7">
            <a:extLst>
              <a:ext uri="{FF2B5EF4-FFF2-40B4-BE49-F238E27FC236}">
                <a16:creationId xmlns="" xmlns:a16="http://schemas.microsoft.com/office/drawing/2014/main" id="{31D51371-5791-48A4-8C63-EB30ABF3D44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 xmlns:a16="http://schemas.microsoft.com/office/drawing/2014/main" id="{D30FDAFA-F8C5-478F-A601-956A3B43495C}"/>
              </a:ext>
            </a:extLst>
          </p:cNvPr>
          <p:cNvSpPr>
            <a:spLocks noGrp="1"/>
          </p:cNvSpPr>
          <p:nvPr>
            <p:ph type="sldNum" sz="quarter" idx="12"/>
          </p:nvPr>
        </p:nvSpPr>
        <p:spPr/>
        <p:txBody>
          <a:bodyPr/>
          <a:lstStyle/>
          <a:p>
            <a:fld id="{34B7E4EF-A1BD-40F4-AB7B-04F084DD991D}" type="slidenum">
              <a:rPr lang="en-US" smtClean="0"/>
              <a:pPr/>
              <a:t>‹#›</a:t>
            </a:fld>
            <a:endParaRPr lang="en-US" dirty="0"/>
          </a:p>
        </p:txBody>
      </p:sp>
    </p:spTree>
    <p:extLst>
      <p:ext uri="{BB962C8B-B14F-4D97-AF65-F5344CB8AC3E}">
        <p14:creationId xmlns="" xmlns:p14="http://schemas.microsoft.com/office/powerpoint/2010/main" val="3411743804"/>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9A283BB-24A4-4973-A8DC-3E0C44EDAF34}"/>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 xmlns:a16="http://schemas.microsoft.com/office/drawing/2014/main" id="{82A66917-CED7-4135-8F78-FAAE62BD339C}"/>
              </a:ext>
            </a:extLst>
          </p:cNvPr>
          <p:cNvSpPr>
            <a:spLocks noGrp="1"/>
          </p:cNvSpPr>
          <p:nvPr>
            <p:ph type="dt" sz="half" idx="10"/>
          </p:nvPr>
        </p:nvSpPr>
        <p:spPr/>
        <p:txBody>
          <a:bodyPr/>
          <a:lstStyle/>
          <a:p>
            <a:fld id="{F9A96C99-B8F8-4528-BD05-0E16E943DC09}" type="datetime1">
              <a:rPr lang="en-US" smtClean="0"/>
              <a:pPr/>
              <a:t>4/18/2020</a:t>
            </a:fld>
            <a:endParaRPr lang="en-US" dirty="0"/>
          </a:p>
        </p:txBody>
      </p:sp>
      <p:sp>
        <p:nvSpPr>
          <p:cNvPr id="4" name="Footer Placeholder 3">
            <a:extLst>
              <a:ext uri="{FF2B5EF4-FFF2-40B4-BE49-F238E27FC236}">
                <a16:creationId xmlns="" xmlns:a16="http://schemas.microsoft.com/office/drawing/2014/main" id="{7F721527-FB02-4B8D-B070-15DD86866C8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 xmlns:a16="http://schemas.microsoft.com/office/drawing/2014/main" id="{950ED999-935C-471D-BB04-97CC4853DA84}"/>
              </a:ext>
            </a:extLst>
          </p:cNvPr>
          <p:cNvSpPr>
            <a:spLocks noGrp="1"/>
          </p:cNvSpPr>
          <p:nvPr>
            <p:ph type="sldNum" sz="quarter" idx="12"/>
          </p:nvPr>
        </p:nvSpPr>
        <p:spPr/>
        <p:txBody>
          <a:bodyPr/>
          <a:lstStyle/>
          <a:p>
            <a:fld id="{34B7E4EF-A1BD-40F4-AB7B-04F084DD991D}" type="slidenum">
              <a:rPr lang="en-US" smtClean="0"/>
              <a:pPr/>
              <a:t>‹#›</a:t>
            </a:fld>
            <a:endParaRPr lang="en-US" dirty="0"/>
          </a:p>
        </p:txBody>
      </p:sp>
    </p:spTree>
    <p:extLst>
      <p:ext uri="{BB962C8B-B14F-4D97-AF65-F5344CB8AC3E}">
        <p14:creationId xmlns="" xmlns:p14="http://schemas.microsoft.com/office/powerpoint/2010/main" val="1482094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E9AB7D22-1D2C-46B1-8C14-4BB439555509}"/>
              </a:ext>
            </a:extLst>
          </p:cNvPr>
          <p:cNvSpPr>
            <a:spLocks noGrp="1"/>
          </p:cNvSpPr>
          <p:nvPr>
            <p:ph type="dt" sz="half" idx="10"/>
          </p:nvPr>
        </p:nvSpPr>
        <p:spPr/>
        <p:txBody>
          <a:bodyPr/>
          <a:lstStyle/>
          <a:p>
            <a:fld id="{03636942-C211-4B28-8DBD-C953E00AF71B}" type="datetime1">
              <a:rPr lang="en-US" smtClean="0"/>
              <a:pPr/>
              <a:t>4/18/2020</a:t>
            </a:fld>
            <a:endParaRPr lang="en-US" dirty="0"/>
          </a:p>
        </p:txBody>
      </p:sp>
      <p:sp>
        <p:nvSpPr>
          <p:cNvPr id="3" name="Footer Placeholder 2">
            <a:extLst>
              <a:ext uri="{FF2B5EF4-FFF2-40B4-BE49-F238E27FC236}">
                <a16:creationId xmlns="" xmlns:a16="http://schemas.microsoft.com/office/drawing/2014/main" id="{AC23E840-55D7-4FC2-B8E8-FE582564EEE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 xmlns:a16="http://schemas.microsoft.com/office/drawing/2014/main" id="{3FA0976A-10AE-45F4-B7C0-315375EA71C5}"/>
              </a:ext>
            </a:extLst>
          </p:cNvPr>
          <p:cNvSpPr>
            <a:spLocks noGrp="1"/>
          </p:cNvSpPr>
          <p:nvPr>
            <p:ph type="sldNum" sz="quarter" idx="12"/>
          </p:nvPr>
        </p:nvSpPr>
        <p:spPr/>
        <p:txBody>
          <a:bodyPr/>
          <a:lstStyle/>
          <a:p>
            <a:fld id="{34B7E4EF-A1BD-40F4-AB7B-04F084DD991D}" type="slidenum">
              <a:rPr lang="en-US" smtClean="0"/>
              <a:pPr/>
              <a:t>‹#›</a:t>
            </a:fld>
            <a:endParaRPr lang="en-US" dirty="0"/>
          </a:p>
        </p:txBody>
      </p:sp>
    </p:spTree>
    <p:extLst>
      <p:ext uri="{BB962C8B-B14F-4D97-AF65-F5344CB8AC3E}">
        <p14:creationId xmlns="" xmlns:p14="http://schemas.microsoft.com/office/powerpoint/2010/main" val="660606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2F32353-E78F-4231-9B97-0CABADDF74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EA7DB003-EC31-4684-9D8F-56A07601FC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 xmlns:a16="http://schemas.microsoft.com/office/drawing/2014/main" id="{C475CA5A-C4CC-43F2-8360-6F55DC220F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C8C60772-594D-4E24-9986-4C94FF5A2EBF}"/>
              </a:ext>
            </a:extLst>
          </p:cNvPr>
          <p:cNvSpPr>
            <a:spLocks noGrp="1"/>
          </p:cNvSpPr>
          <p:nvPr>
            <p:ph type="dt" sz="half" idx="10"/>
          </p:nvPr>
        </p:nvSpPr>
        <p:spPr/>
        <p:txBody>
          <a:bodyPr/>
          <a:lstStyle/>
          <a:p>
            <a:fld id="{F6FA2B21-3FCD-4721-B95C-427943F61125}" type="datetime1">
              <a:rPr lang="en-US" smtClean="0"/>
              <a:pPr/>
              <a:t>4/18/2020</a:t>
            </a:fld>
            <a:endParaRPr lang="en-US" dirty="0"/>
          </a:p>
        </p:txBody>
      </p:sp>
      <p:sp>
        <p:nvSpPr>
          <p:cNvPr id="6" name="Footer Placeholder 5">
            <a:extLst>
              <a:ext uri="{FF2B5EF4-FFF2-40B4-BE49-F238E27FC236}">
                <a16:creationId xmlns="" xmlns:a16="http://schemas.microsoft.com/office/drawing/2014/main" id="{D9E68831-80C1-4C56-A0B3-A37C6E5253A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 xmlns:a16="http://schemas.microsoft.com/office/drawing/2014/main" id="{067C267A-AA72-4689-BB04-28404216F896}"/>
              </a:ext>
            </a:extLst>
          </p:cNvPr>
          <p:cNvSpPr>
            <a:spLocks noGrp="1"/>
          </p:cNvSpPr>
          <p:nvPr>
            <p:ph type="sldNum" sz="quarter" idx="12"/>
          </p:nvPr>
        </p:nvSpPr>
        <p:spPr/>
        <p:txBody>
          <a:bodyPr/>
          <a:lstStyle/>
          <a:p>
            <a:fld id="{34B7E4EF-A1BD-40F4-AB7B-04F084DD991D}" type="slidenum">
              <a:rPr lang="en-US" smtClean="0"/>
              <a:pPr/>
              <a:t>‹#›</a:t>
            </a:fld>
            <a:endParaRPr lang="en-US" dirty="0"/>
          </a:p>
        </p:txBody>
      </p:sp>
    </p:spTree>
    <p:extLst>
      <p:ext uri="{BB962C8B-B14F-4D97-AF65-F5344CB8AC3E}">
        <p14:creationId xmlns="" xmlns:p14="http://schemas.microsoft.com/office/powerpoint/2010/main" val="291518697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84FEE9-10F6-45B8-8A74-F276AF8822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 xmlns:a16="http://schemas.microsoft.com/office/drawing/2014/main" id="{4EFFC573-CAC5-494A-AE09-527AE6F46F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 xmlns:a16="http://schemas.microsoft.com/office/drawing/2014/main" id="{4341D476-D4A6-4AF2-8440-F21633AA34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199DBCF8-A5BC-4856-97AF-B89DDD79BDC3}"/>
              </a:ext>
            </a:extLst>
          </p:cNvPr>
          <p:cNvSpPr>
            <a:spLocks noGrp="1"/>
          </p:cNvSpPr>
          <p:nvPr>
            <p:ph type="dt" sz="half" idx="10"/>
          </p:nvPr>
        </p:nvSpPr>
        <p:spPr/>
        <p:txBody>
          <a:bodyPr/>
          <a:lstStyle/>
          <a:p>
            <a:fld id="{E778CE86-875F-4587-BCF6-FA054AFC0D53}" type="datetime1">
              <a:rPr lang="en-US" smtClean="0"/>
              <a:pPr/>
              <a:t>4/18/2020</a:t>
            </a:fld>
            <a:endParaRPr lang="en-US" dirty="0"/>
          </a:p>
        </p:txBody>
      </p:sp>
      <p:sp>
        <p:nvSpPr>
          <p:cNvPr id="6" name="Footer Placeholder 5">
            <a:extLst>
              <a:ext uri="{FF2B5EF4-FFF2-40B4-BE49-F238E27FC236}">
                <a16:creationId xmlns="" xmlns:a16="http://schemas.microsoft.com/office/drawing/2014/main" id="{4211CE88-6BB9-4BBD-B162-884BF2A612D8}"/>
              </a:ext>
            </a:extLst>
          </p:cNvPr>
          <p:cNvSpPr>
            <a:spLocks noGrp="1"/>
          </p:cNvSpPr>
          <p:nvPr>
            <p:ph type="ftr" sz="quarter" idx="11"/>
          </p:nvPr>
        </p:nvSpPr>
        <p:spPr/>
        <p:txBody>
          <a:bodyPr/>
          <a:lstStyle/>
          <a:p>
            <a:pPr algn="l"/>
            <a:endParaRPr lang="en-US" dirty="0"/>
          </a:p>
        </p:txBody>
      </p:sp>
      <p:sp>
        <p:nvSpPr>
          <p:cNvPr id="7" name="Slide Number Placeholder 6">
            <a:extLst>
              <a:ext uri="{FF2B5EF4-FFF2-40B4-BE49-F238E27FC236}">
                <a16:creationId xmlns="" xmlns:a16="http://schemas.microsoft.com/office/drawing/2014/main" id="{2567E060-7F1F-4E54-992C-BAC523D2774A}"/>
              </a:ext>
            </a:extLst>
          </p:cNvPr>
          <p:cNvSpPr>
            <a:spLocks noGrp="1"/>
          </p:cNvSpPr>
          <p:nvPr>
            <p:ph type="sldNum" sz="quarter" idx="12"/>
          </p:nvPr>
        </p:nvSpPr>
        <p:spPr/>
        <p:txBody>
          <a:bodyPr/>
          <a:lstStyle/>
          <a:p>
            <a:fld id="{34B7E4EF-A1BD-40F4-AB7B-04F084DD991D}" type="slidenum">
              <a:rPr lang="en-US" smtClean="0"/>
              <a:pPr/>
              <a:t>‹#›</a:t>
            </a:fld>
            <a:endParaRPr lang="en-US" dirty="0"/>
          </a:p>
        </p:txBody>
      </p:sp>
    </p:spTree>
    <p:extLst>
      <p:ext uri="{BB962C8B-B14F-4D97-AF65-F5344CB8AC3E}">
        <p14:creationId xmlns="" xmlns:p14="http://schemas.microsoft.com/office/powerpoint/2010/main" val="1554055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05E31A3E-53BC-4003-BDA7-EB614A8120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1CF4404D-5B2A-47A8-A62D-469C4BB9AB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CBDD9ABD-390B-4DDB-A642-0BD1FF98E5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FA2B21-3FCD-4721-B95C-427943F61125}" type="datetime1">
              <a:rPr lang="en-US" smtClean="0"/>
              <a:pPr/>
              <a:t>4/18/2020</a:t>
            </a:fld>
            <a:endParaRPr lang="en-US" dirty="0"/>
          </a:p>
        </p:txBody>
      </p:sp>
      <p:sp>
        <p:nvSpPr>
          <p:cNvPr id="5" name="Footer Placeholder 4">
            <a:extLst>
              <a:ext uri="{FF2B5EF4-FFF2-40B4-BE49-F238E27FC236}">
                <a16:creationId xmlns="" xmlns:a16="http://schemas.microsoft.com/office/drawing/2014/main" id="{E324E730-4F5A-4060-A28D-8A830D7334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 xmlns:a16="http://schemas.microsoft.com/office/drawing/2014/main" id="{7924F7C2-A51F-498F-A616-6B73FA40A6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B7E4EF-A1BD-40F4-AB7B-04F084DD991D}" type="slidenum">
              <a:rPr lang="en-US" smtClean="0"/>
              <a:pPr/>
              <a:t>‹#›</a:t>
            </a:fld>
            <a:endParaRPr lang="en-US" dirty="0"/>
          </a:p>
        </p:txBody>
      </p:sp>
    </p:spTree>
    <p:extLst>
      <p:ext uri="{BB962C8B-B14F-4D97-AF65-F5344CB8AC3E}">
        <p14:creationId xmlns="" xmlns:p14="http://schemas.microsoft.com/office/powerpoint/2010/main" val="763097788"/>
      </p:ext>
    </p:extLst>
  </p:cSld>
  <p:clrMap bg1="dk1" tx1="lt1" bg2="dk2" tx2="lt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academicseasy.com/2013/12/class-xi-hornbill-photograph.html" TargetMode="External"/><Relationship Id="rId2" Type="http://schemas.openxmlformats.org/officeDocument/2006/relationships/hyperlink" Target="https://www.youtube.com/watch?v=_SDMqkC13Qc" TargetMode="External"/><Relationship Id="rId1" Type="http://schemas.openxmlformats.org/officeDocument/2006/relationships/slideLayout" Target="../slideLayouts/slideLayout2.xml"/><Relationship Id="rId4" Type="http://schemas.openxmlformats.org/officeDocument/2006/relationships/hyperlink" Target="http://liveenglish11.blogspot.com/2012/07/detailed-explanation-photograph-by.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bstract image">
            <a:extLst>
              <a:ext uri="{FF2B5EF4-FFF2-40B4-BE49-F238E27FC236}">
                <a16:creationId xmlns=""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 xmlns:a14="http://schemas.microsoft.com/office/drawing/2010/main" val="0"/>
              </a:ext>
            </a:extLst>
          </a:blip>
          <a:srcRect/>
          <a:stretch/>
        </p:blipFill>
        <p:spPr>
          <a:xfrm>
            <a:off x="20" y="-172710"/>
            <a:ext cx="12191980" cy="6857990"/>
          </a:xfrm>
          <a:prstGeom prst="rect">
            <a:avLst/>
          </a:prstGeom>
        </p:spPr>
      </p:pic>
      <p:sp>
        <p:nvSpPr>
          <p:cNvPr id="2" name="Title 1">
            <a:extLst>
              <a:ext uri="{FF2B5EF4-FFF2-40B4-BE49-F238E27FC236}">
                <a16:creationId xmlns="" xmlns:a16="http://schemas.microsoft.com/office/drawing/2014/main" id="{18C3B467-088C-4F3D-A9A7-105C4E1E20CD}"/>
              </a:ext>
            </a:extLst>
          </p:cNvPr>
          <p:cNvSpPr>
            <a:spLocks noGrp="1"/>
          </p:cNvSpPr>
          <p:nvPr>
            <p:ph type="ctrTitle"/>
          </p:nvPr>
        </p:nvSpPr>
        <p:spPr>
          <a:xfrm>
            <a:off x="5181599" y="528321"/>
            <a:ext cx="5627269" cy="822960"/>
          </a:xfrm>
        </p:spPr>
        <p:txBody>
          <a:bodyPr>
            <a:normAutofit/>
          </a:bodyPr>
          <a:lstStyle/>
          <a:p>
            <a:r>
              <a:rPr lang="en-US" sz="4400" b="1" dirty="0">
                <a:solidFill>
                  <a:srgbClr val="2E3722"/>
                </a:solidFill>
                <a:latin typeface="Arial Black" panose="020B0A04020102020204" pitchFamily="34" charset="0"/>
              </a:rPr>
              <a:t>A Photograph</a:t>
            </a:r>
          </a:p>
        </p:txBody>
      </p:sp>
      <p:sp>
        <p:nvSpPr>
          <p:cNvPr id="3" name="Subtitle 2">
            <a:extLst>
              <a:ext uri="{FF2B5EF4-FFF2-40B4-BE49-F238E27FC236}">
                <a16:creationId xmlns="" xmlns:a16="http://schemas.microsoft.com/office/drawing/2014/main" id="{C8722DDC-8EEE-4A06-8DFE-B44871EAA2CF}"/>
              </a:ext>
            </a:extLst>
          </p:cNvPr>
          <p:cNvSpPr>
            <a:spLocks noGrp="1"/>
          </p:cNvSpPr>
          <p:nvPr>
            <p:ph type="subTitle" idx="1"/>
          </p:nvPr>
        </p:nvSpPr>
        <p:spPr>
          <a:xfrm>
            <a:off x="7071360" y="4023360"/>
            <a:ext cx="4876800" cy="515062"/>
          </a:xfrm>
        </p:spPr>
        <p:txBody>
          <a:bodyPr>
            <a:normAutofit/>
          </a:bodyPr>
          <a:lstStyle/>
          <a:p>
            <a:pPr>
              <a:spcAft>
                <a:spcPts val="600"/>
              </a:spcAft>
            </a:pPr>
            <a:r>
              <a:rPr lang="en-US" b="1" dirty="0">
                <a:solidFill>
                  <a:srgbClr val="2E3722"/>
                </a:solidFill>
                <a:latin typeface="Arial Black" panose="020B0A04020102020204" pitchFamily="34" charset="0"/>
              </a:rPr>
              <a:t>By </a:t>
            </a:r>
            <a:r>
              <a:rPr lang="en-IN" b="1" dirty="0">
                <a:solidFill>
                  <a:srgbClr val="2E3722"/>
                </a:solidFill>
                <a:latin typeface="Arial Black" panose="020B0A04020102020204" pitchFamily="34" charset="0"/>
              </a:rPr>
              <a:t>Shirley Toulson</a:t>
            </a:r>
            <a:endParaRPr lang="en-US" b="1" dirty="0">
              <a:solidFill>
                <a:srgbClr val="2E3722"/>
              </a:solidFill>
              <a:latin typeface="Arial Black" panose="020B0A04020102020204" pitchFamily="34" charset="0"/>
            </a:endParaRPr>
          </a:p>
        </p:txBody>
      </p:sp>
    </p:spTree>
    <p:extLst>
      <p:ext uri="{BB962C8B-B14F-4D97-AF65-F5344CB8AC3E}">
        <p14:creationId xmlns="" xmlns:p14="http://schemas.microsoft.com/office/powerpoint/2010/main" val="2584280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E1C8EFC-16C7-4B31-91DC-A437380457E1}"/>
              </a:ext>
            </a:extLst>
          </p:cNvPr>
          <p:cNvSpPr>
            <a:spLocks noGrp="1"/>
          </p:cNvSpPr>
          <p:nvPr>
            <p:ph type="title"/>
          </p:nvPr>
        </p:nvSpPr>
        <p:spPr/>
        <p:txBody>
          <a:bodyPr/>
          <a:lstStyle/>
          <a:p>
            <a:r>
              <a:rPr lang="en-IN" dirty="0">
                <a:solidFill>
                  <a:schemeClr val="tx1"/>
                </a:solidFill>
              </a:rPr>
              <a:t>About the Poet</a:t>
            </a:r>
            <a:endParaRPr lang="en-IN" dirty="0"/>
          </a:p>
        </p:txBody>
      </p:sp>
      <p:sp>
        <p:nvSpPr>
          <p:cNvPr id="3" name="Content Placeholder 2">
            <a:extLst>
              <a:ext uri="{FF2B5EF4-FFF2-40B4-BE49-F238E27FC236}">
                <a16:creationId xmlns="" xmlns:a16="http://schemas.microsoft.com/office/drawing/2014/main" id="{F70627F2-2215-4C02-8D60-D4538B3D29C2}"/>
              </a:ext>
            </a:extLst>
          </p:cNvPr>
          <p:cNvSpPr>
            <a:spLocks noGrp="1"/>
          </p:cNvSpPr>
          <p:nvPr>
            <p:ph idx="1"/>
          </p:nvPr>
        </p:nvSpPr>
        <p:spPr>
          <a:xfrm>
            <a:off x="332509" y="1825625"/>
            <a:ext cx="11402291" cy="4861502"/>
          </a:xfrm>
        </p:spPr>
        <p:txBody>
          <a:bodyPr>
            <a:normAutofit/>
          </a:bodyPr>
          <a:lstStyle/>
          <a:p>
            <a:pPr marL="0" indent="0" algn="just">
              <a:buNone/>
            </a:pPr>
            <a:endParaRPr lang="en-US" dirty="0">
              <a:latin typeface="Arial" panose="020B0604020202020204" pitchFamily="34" charset="0"/>
              <a:cs typeface="Arial" panose="020B0604020202020204" pitchFamily="34" charset="0"/>
            </a:endParaRPr>
          </a:p>
          <a:p>
            <a:pPr marL="0" indent="0" algn="just">
              <a:buNone/>
            </a:pPr>
            <a:endParaRPr lang="en-US" dirty="0" smtClean="0">
              <a:latin typeface="Arial" panose="020B0604020202020204" pitchFamily="34" charset="0"/>
              <a:cs typeface="Arial" panose="020B0604020202020204" pitchFamily="34" charset="0"/>
            </a:endParaRPr>
          </a:p>
          <a:p>
            <a:pPr marL="0" indent="0" algn="just">
              <a:buNone/>
            </a:pPr>
            <a:endParaRPr lang="en-US" dirty="0" smtClean="0">
              <a:latin typeface="Arial" panose="020B0604020202020204" pitchFamily="34" charset="0"/>
              <a:cs typeface="Arial" panose="020B0604020202020204" pitchFamily="34" charset="0"/>
            </a:endParaRPr>
          </a:p>
          <a:p>
            <a:pPr marL="0" indent="0" algn="just">
              <a:buNone/>
            </a:pPr>
            <a:endParaRPr lang="en-US" dirty="0" smtClean="0">
              <a:latin typeface="Arial" panose="020B0604020202020204" pitchFamily="34" charset="0"/>
              <a:cs typeface="Arial" panose="020B0604020202020204" pitchFamily="34" charset="0"/>
            </a:endParaRPr>
          </a:p>
          <a:p>
            <a:pPr marL="0" indent="0" algn="just">
              <a:buNone/>
            </a:pPr>
            <a:r>
              <a:rPr lang="en-US" dirty="0" smtClean="0">
                <a:latin typeface="Arial" panose="020B0604020202020204" pitchFamily="34" charset="0"/>
                <a:cs typeface="Arial" panose="020B0604020202020204" pitchFamily="34" charset="0"/>
              </a:rPr>
              <a:t>Shirley </a:t>
            </a:r>
            <a:r>
              <a:rPr lang="en-US" dirty="0">
                <a:latin typeface="Arial" panose="020B0604020202020204" pitchFamily="34" charset="0"/>
                <a:cs typeface="Arial" panose="020B0604020202020204" pitchFamily="34" charset="0"/>
              </a:rPr>
              <a:t>Toulson was born on 20th May 1924 in Henley-on-Thames, England as the daughter of Douglas Horsfall Dixon and Marjorie Brown. She had a huge passion for writing and was greatly influenced by her father who was a writer too. She studied B.A (Literature) from Brockenhurst College in London in the year 1953. Shortly, she took writing as career but also served as the editor for many magazines in meantime. </a:t>
            </a:r>
            <a:endParaRPr lang="en-IN" dirty="0">
              <a:latin typeface="Arial" panose="020B0604020202020204" pitchFamily="34" charset="0"/>
              <a:cs typeface="Arial" panose="020B0604020202020204" pitchFamily="34" charset="0"/>
            </a:endParaRPr>
          </a:p>
        </p:txBody>
      </p:sp>
      <p:pic>
        <p:nvPicPr>
          <p:cNvPr id="4" name="Picture 2" descr="C:\Users\SK Biswal\Desktop\Shirley toulson.jfif"/>
          <p:cNvPicPr>
            <a:picLocks noChangeAspect="1" noChangeArrowheads="1"/>
          </p:cNvPicPr>
          <p:nvPr/>
        </p:nvPicPr>
        <p:blipFill>
          <a:blip r:embed="rId2"/>
          <a:srcRect/>
          <a:stretch>
            <a:fillRect/>
          </a:stretch>
        </p:blipFill>
        <p:spPr bwMode="auto">
          <a:xfrm>
            <a:off x="5874328" y="443345"/>
            <a:ext cx="4830618" cy="3300268"/>
          </a:xfrm>
          <a:prstGeom prst="rect">
            <a:avLst/>
          </a:prstGeom>
          <a:noFill/>
        </p:spPr>
      </p:pic>
    </p:spTree>
    <p:extLst>
      <p:ext uri="{BB962C8B-B14F-4D97-AF65-F5344CB8AC3E}">
        <p14:creationId xmlns="" xmlns:p14="http://schemas.microsoft.com/office/powerpoint/2010/main" val="2219621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F237A56-D0CF-495B-86FF-0972C40FE220}"/>
              </a:ext>
            </a:extLst>
          </p:cNvPr>
          <p:cNvSpPr>
            <a:spLocks noGrp="1"/>
          </p:cNvSpPr>
          <p:nvPr>
            <p:ph type="title"/>
          </p:nvPr>
        </p:nvSpPr>
        <p:spPr>
          <a:xfrm>
            <a:off x="838200" y="1046480"/>
            <a:ext cx="10515600" cy="1249680"/>
          </a:xfrm>
        </p:spPr>
        <p:txBody>
          <a:bodyPr>
            <a:normAutofit fontScale="90000"/>
          </a:bodyPr>
          <a:lstStyle/>
          <a:p>
            <a:r>
              <a:rPr lang="en-IN" b="1" dirty="0">
                <a:latin typeface="Arial" panose="020B0604020202020204" pitchFamily="34" charset="0"/>
                <a:cs typeface="Arial" panose="020B0604020202020204" pitchFamily="34" charset="0"/>
              </a:rPr>
              <a:t>Introduction</a:t>
            </a:r>
            <a:r>
              <a:rPr lang="en-IN" dirty="0"/>
              <a:t/>
            </a:r>
            <a:br>
              <a:rPr lang="en-IN" dirty="0"/>
            </a:br>
            <a:endParaRPr lang="en-IN" dirty="0"/>
          </a:p>
        </p:txBody>
      </p:sp>
      <p:sp>
        <p:nvSpPr>
          <p:cNvPr id="3" name="Content Placeholder 2">
            <a:extLst>
              <a:ext uri="{FF2B5EF4-FFF2-40B4-BE49-F238E27FC236}">
                <a16:creationId xmlns="" xmlns:a16="http://schemas.microsoft.com/office/drawing/2014/main" id="{4A28A01E-2E1B-457F-8E1A-4418B2FADC7F}"/>
              </a:ext>
            </a:extLst>
          </p:cNvPr>
          <p:cNvSpPr>
            <a:spLocks noGrp="1"/>
          </p:cNvSpPr>
          <p:nvPr>
            <p:ph idx="1"/>
          </p:nvPr>
        </p:nvSpPr>
        <p:spPr>
          <a:xfrm>
            <a:off x="838200" y="2113280"/>
            <a:ext cx="10515600" cy="4063683"/>
          </a:xfrm>
        </p:spPr>
        <p:txBody>
          <a:bodyPr>
            <a:normAutofit/>
          </a:bodyPr>
          <a:lstStyle/>
          <a:p>
            <a:pPr marL="0" indent="0" algn="just">
              <a:buNone/>
            </a:pPr>
            <a:endParaRPr lang="en-US" dirty="0">
              <a:latin typeface="Arial" panose="020B0604020202020204" pitchFamily="34" charset="0"/>
              <a:cs typeface="Arial" panose="020B0604020202020204" pitchFamily="34" charset="0"/>
            </a:endParaRPr>
          </a:p>
          <a:p>
            <a:pPr marL="0" indent="0" algn="just">
              <a:buNone/>
            </a:pPr>
            <a:endParaRPr lang="en-US" dirty="0">
              <a:latin typeface="Arial" panose="020B0604020202020204" pitchFamily="34" charset="0"/>
              <a:cs typeface="Arial" panose="020B0604020202020204" pitchFamily="34" charset="0"/>
            </a:endParaRPr>
          </a:p>
          <a:p>
            <a:pPr marL="0" indent="0" algn="just">
              <a:buNone/>
            </a:pPr>
            <a:endParaRPr lang="en-US" dirty="0" smtClean="0">
              <a:latin typeface="Arial" panose="020B0604020202020204" pitchFamily="34" charset="0"/>
              <a:cs typeface="Arial" panose="020B0604020202020204" pitchFamily="34" charset="0"/>
            </a:endParaRPr>
          </a:p>
          <a:p>
            <a:pPr marL="0" indent="0" algn="just">
              <a:buNone/>
            </a:pPr>
            <a:endParaRPr lang="en-US" dirty="0" smtClean="0">
              <a:latin typeface="Arial" panose="020B0604020202020204" pitchFamily="34" charset="0"/>
              <a:cs typeface="Arial" panose="020B0604020202020204" pitchFamily="34" charset="0"/>
            </a:endParaRPr>
          </a:p>
          <a:p>
            <a:pPr marL="0" indent="0" algn="just">
              <a:buNone/>
            </a:pPr>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poem ‘A Photograph’ is written by Shirley Toulson. In this poem, she recalls her mother and her memories while looking at a childhood photograph when her mother was twelve years old or so. She cannot explain her grief on her mother’s loss.</a:t>
            </a:r>
          </a:p>
          <a:p>
            <a:pPr marL="0" indent="0" algn="just">
              <a:buNone/>
            </a:pPr>
            <a:endParaRPr lang="en-US" dirty="0">
              <a:latin typeface="Arial" panose="020B0604020202020204" pitchFamily="34" charset="0"/>
              <a:cs typeface="Arial" panose="020B0604020202020204" pitchFamily="34" charset="0"/>
            </a:endParaRPr>
          </a:p>
          <a:p>
            <a:pPr marL="0" indent="0" algn="just">
              <a:buNone/>
            </a:pPr>
            <a:endParaRPr lang="en-IN" dirty="0">
              <a:latin typeface="Arial" panose="020B0604020202020204" pitchFamily="34" charset="0"/>
              <a:cs typeface="Arial" panose="020B0604020202020204" pitchFamily="34" charset="0"/>
            </a:endParaRPr>
          </a:p>
        </p:txBody>
      </p:sp>
      <p:pic>
        <p:nvPicPr>
          <p:cNvPr id="2050" name="Picture 2" descr="C:\Users\SK Biswal\Desktop\A Photograph 3.jpg"/>
          <p:cNvPicPr>
            <a:picLocks noChangeAspect="1" noChangeArrowheads="1"/>
          </p:cNvPicPr>
          <p:nvPr/>
        </p:nvPicPr>
        <p:blipFill>
          <a:blip r:embed="rId2"/>
          <a:srcRect/>
          <a:stretch>
            <a:fillRect/>
          </a:stretch>
        </p:blipFill>
        <p:spPr bwMode="auto">
          <a:xfrm>
            <a:off x="4802908" y="332509"/>
            <a:ext cx="5809673" cy="3767282"/>
          </a:xfrm>
          <a:prstGeom prst="rect">
            <a:avLst/>
          </a:prstGeom>
          <a:noFill/>
        </p:spPr>
      </p:pic>
    </p:spTree>
    <p:extLst>
      <p:ext uri="{BB962C8B-B14F-4D97-AF65-F5344CB8AC3E}">
        <p14:creationId xmlns="" xmlns:p14="http://schemas.microsoft.com/office/powerpoint/2010/main" val="1195481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1B43B8C-8B7A-4508-9EDA-DB0D336DECE6}"/>
              </a:ext>
            </a:extLst>
          </p:cNvPr>
          <p:cNvSpPr>
            <a:spLocks noGrp="1"/>
          </p:cNvSpPr>
          <p:nvPr>
            <p:ph idx="1"/>
          </p:nvPr>
        </p:nvSpPr>
        <p:spPr>
          <a:xfrm>
            <a:off x="548640" y="579120"/>
            <a:ext cx="11267440" cy="5933440"/>
          </a:xfrm>
        </p:spPr>
        <p:txBody>
          <a:bodyPr>
            <a:normAutofit/>
          </a:bodyPr>
          <a:lstStyle/>
          <a:p>
            <a:pPr marL="0" indent="0">
              <a:buNone/>
            </a:pPr>
            <a:r>
              <a:rPr lang="en-IN" sz="3600" b="1" u="sng" dirty="0">
                <a:latin typeface="Arial" panose="020B0604020202020204" pitchFamily="34" charset="0"/>
                <a:cs typeface="Arial" panose="020B0604020202020204" pitchFamily="34" charset="0"/>
              </a:rPr>
              <a:t>Vocabulary</a:t>
            </a:r>
          </a:p>
          <a:p>
            <a:r>
              <a:rPr lang="en-IN" dirty="0"/>
              <a:t>Paddling – walking</a:t>
            </a:r>
          </a:p>
          <a:p>
            <a:r>
              <a:rPr lang="en-IN" dirty="0"/>
              <a:t>Transient – short-term; temporary</a:t>
            </a:r>
          </a:p>
          <a:p>
            <a:r>
              <a:rPr lang="en-IN" dirty="0"/>
              <a:t>Snapshot – photograph</a:t>
            </a:r>
          </a:p>
          <a:p>
            <a:endParaRPr lang="en-IN" dirty="0"/>
          </a:p>
          <a:p>
            <a:pPr marL="0" indent="0">
              <a:buNone/>
            </a:pPr>
            <a:r>
              <a:rPr lang="en-IN" b="1" u="sng" dirty="0">
                <a:latin typeface="Arial" panose="020B0604020202020204" pitchFamily="34" charset="0"/>
                <a:cs typeface="Arial" panose="020B0604020202020204" pitchFamily="34" charset="0"/>
              </a:rPr>
              <a:t>Literary Devices:</a:t>
            </a:r>
          </a:p>
          <a:p>
            <a:r>
              <a:rPr lang="en-US" b="1" dirty="0"/>
              <a:t>Alliteration - </a:t>
            </a:r>
            <a:r>
              <a:rPr lang="en-US" dirty="0"/>
              <a:t>repetition of a consonant sound at the beginning of two or more consecutive words. The instances of alliteration in the poem are as follows– </a:t>
            </a:r>
            <a:r>
              <a:rPr lang="en-US" i="1" dirty="0"/>
              <a:t> Stood still, Through their, My mother’s</a:t>
            </a:r>
            <a:endParaRPr lang="en-IN" dirty="0"/>
          </a:p>
          <a:p>
            <a:r>
              <a:rPr lang="en-US" b="1" dirty="0"/>
              <a:t>Epithet - </a:t>
            </a:r>
            <a:r>
              <a:rPr lang="en-US" dirty="0"/>
              <a:t>a phrase expressing a quality of a person or something</a:t>
            </a:r>
            <a:br>
              <a:rPr lang="en-US" dirty="0"/>
            </a:br>
            <a:r>
              <a:rPr lang="en-US" dirty="0"/>
              <a:t> - </a:t>
            </a:r>
            <a:r>
              <a:rPr lang="en-US" i="1" dirty="0"/>
              <a:t>Terribly transient</a:t>
            </a:r>
          </a:p>
          <a:p>
            <a:r>
              <a:rPr lang="en-US" b="1" dirty="0"/>
              <a:t>Oxymoron - </a:t>
            </a:r>
            <a:r>
              <a:rPr lang="en-US" dirty="0"/>
              <a:t>a term which contradicts itself - </a:t>
            </a:r>
            <a:r>
              <a:rPr lang="en-US" i="1" dirty="0" err="1"/>
              <a:t>Laboured</a:t>
            </a:r>
            <a:r>
              <a:rPr lang="en-US" i="1" dirty="0"/>
              <a:t> ease</a:t>
            </a:r>
            <a:endParaRPr lang="en-US" dirty="0"/>
          </a:p>
          <a:p>
            <a:endParaRPr lang="en-US" dirty="0"/>
          </a:p>
          <a:p>
            <a:endParaRPr lang="en-IN" dirty="0"/>
          </a:p>
        </p:txBody>
      </p:sp>
    </p:spTree>
    <p:extLst>
      <p:ext uri="{BB962C8B-B14F-4D97-AF65-F5344CB8AC3E}">
        <p14:creationId xmlns="" xmlns:p14="http://schemas.microsoft.com/office/powerpoint/2010/main" val="3725387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9D016A-8AFB-4B1B-BDCC-9248688BBB30}"/>
              </a:ext>
            </a:extLst>
          </p:cNvPr>
          <p:cNvSpPr>
            <a:spLocks noGrp="1"/>
          </p:cNvSpPr>
          <p:nvPr>
            <p:ph type="title"/>
          </p:nvPr>
        </p:nvSpPr>
        <p:spPr>
          <a:xfrm>
            <a:off x="838200" y="365125"/>
            <a:ext cx="10515600" cy="1057275"/>
          </a:xfrm>
        </p:spPr>
        <p:txBody>
          <a:bodyPr>
            <a:normAutofit fontScale="90000"/>
          </a:bodyPr>
          <a:lstStyle/>
          <a:p>
            <a:r>
              <a:rPr lang="en-IN" b="1" dirty="0"/>
              <a:t>A Photograph (Poem)</a:t>
            </a:r>
            <a:r>
              <a:rPr lang="en-IN" dirty="0"/>
              <a:t/>
            </a:r>
            <a:br>
              <a:rPr lang="en-IN" dirty="0"/>
            </a:br>
            <a:endParaRPr lang="en-IN" dirty="0"/>
          </a:p>
        </p:txBody>
      </p:sp>
      <p:sp>
        <p:nvSpPr>
          <p:cNvPr id="3" name="Content Placeholder 2">
            <a:extLst>
              <a:ext uri="{FF2B5EF4-FFF2-40B4-BE49-F238E27FC236}">
                <a16:creationId xmlns="" xmlns:a16="http://schemas.microsoft.com/office/drawing/2014/main" id="{A3775DCF-B54A-4E58-91F1-25862D85A670}"/>
              </a:ext>
            </a:extLst>
          </p:cNvPr>
          <p:cNvSpPr>
            <a:spLocks noGrp="1"/>
          </p:cNvSpPr>
          <p:nvPr>
            <p:ph idx="1"/>
          </p:nvPr>
        </p:nvSpPr>
        <p:spPr>
          <a:xfrm>
            <a:off x="548640" y="944880"/>
            <a:ext cx="10805160" cy="5547995"/>
          </a:xfrm>
        </p:spPr>
        <p:txBody>
          <a:bodyPr>
            <a:noAutofit/>
          </a:bodyPr>
          <a:lstStyle/>
          <a:p>
            <a:pPr marL="0" indent="0">
              <a:buNone/>
            </a:pPr>
            <a:endParaRPr lang="en-US" sz="2400" dirty="0">
              <a:latin typeface="Arial" panose="020B0604020202020204" pitchFamily="34" charset="0"/>
              <a:cs typeface="Arial" panose="020B0604020202020204" pitchFamily="34" charset="0"/>
            </a:endParaRPr>
          </a:p>
          <a:p>
            <a:pPr marL="0" indent="0">
              <a:buNone/>
            </a:pPr>
            <a:r>
              <a:rPr lang="en-US" sz="2400" dirty="0">
                <a:latin typeface="Arial" panose="020B0604020202020204" pitchFamily="34" charset="0"/>
                <a:cs typeface="Arial" panose="020B0604020202020204" pitchFamily="34" charset="0"/>
              </a:rPr>
              <a:t>The cardboard shows me how it was</a:t>
            </a:r>
          </a:p>
          <a:p>
            <a:pPr marL="0" indent="0">
              <a:buNone/>
            </a:pPr>
            <a:r>
              <a:rPr lang="en-US" sz="2400" dirty="0">
                <a:latin typeface="Arial" panose="020B0604020202020204" pitchFamily="34" charset="0"/>
                <a:cs typeface="Arial" panose="020B0604020202020204" pitchFamily="34" charset="0"/>
              </a:rPr>
              <a:t> When the two girl cousins went paddling, </a:t>
            </a:r>
          </a:p>
          <a:p>
            <a:pPr marL="0" indent="0">
              <a:buNone/>
            </a:pPr>
            <a:r>
              <a:rPr lang="en-US" sz="2400" dirty="0">
                <a:latin typeface="Arial" panose="020B0604020202020204" pitchFamily="34" charset="0"/>
                <a:cs typeface="Arial" panose="020B0604020202020204" pitchFamily="34" charset="0"/>
              </a:rPr>
              <a:t>Each one holding one of my mother’s hands, </a:t>
            </a:r>
          </a:p>
          <a:p>
            <a:pPr marL="0" indent="0">
              <a:buNone/>
            </a:pPr>
            <a:r>
              <a:rPr lang="en-US" sz="2400" dirty="0">
                <a:latin typeface="Arial" panose="020B0604020202020204" pitchFamily="34" charset="0"/>
                <a:cs typeface="Arial" panose="020B0604020202020204" pitchFamily="34" charset="0"/>
              </a:rPr>
              <a:t>And she the big girl — some twelve years or so. </a:t>
            </a:r>
          </a:p>
          <a:p>
            <a:pPr marL="0" indent="0">
              <a:buNone/>
            </a:pPr>
            <a:r>
              <a:rPr lang="en-US" sz="2400" dirty="0">
                <a:latin typeface="Arial" panose="020B0604020202020204" pitchFamily="34" charset="0"/>
                <a:cs typeface="Arial" panose="020B0604020202020204" pitchFamily="34" charset="0"/>
              </a:rPr>
              <a:t>All three stood still to smile through their hair </a:t>
            </a:r>
          </a:p>
          <a:p>
            <a:pPr marL="0" indent="0">
              <a:buNone/>
            </a:pPr>
            <a:r>
              <a:rPr lang="en-US" sz="2400" dirty="0">
                <a:latin typeface="Arial" panose="020B0604020202020204" pitchFamily="34" charset="0"/>
                <a:cs typeface="Arial" panose="020B0604020202020204" pitchFamily="34" charset="0"/>
              </a:rPr>
              <a:t>At the uncle with the camera. A sweet face, </a:t>
            </a:r>
          </a:p>
          <a:p>
            <a:pPr marL="0" indent="0">
              <a:buNone/>
            </a:pPr>
            <a:r>
              <a:rPr lang="en-US" sz="2400" dirty="0">
                <a:latin typeface="Arial" panose="020B0604020202020204" pitchFamily="34" charset="0"/>
                <a:cs typeface="Arial" panose="020B0604020202020204" pitchFamily="34" charset="0"/>
              </a:rPr>
              <a:t>My mother’s, that was before I was born. </a:t>
            </a:r>
          </a:p>
          <a:p>
            <a:pPr marL="0" indent="0">
              <a:buNone/>
            </a:pPr>
            <a:r>
              <a:rPr lang="en-US" sz="2400" dirty="0">
                <a:latin typeface="Arial" panose="020B0604020202020204" pitchFamily="34" charset="0"/>
                <a:cs typeface="Arial" panose="020B0604020202020204" pitchFamily="34" charset="0"/>
              </a:rPr>
              <a:t>And the sea, which appears to have changed less, </a:t>
            </a:r>
          </a:p>
          <a:p>
            <a:pPr marL="0" indent="0">
              <a:buNone/>
            </a:pPr>
            <a:r>
              <a:rPr lang="en-US" sz="2400" dirty="0">
                <a:latin typeface="Arial" panose="020B0604020202020204" pitchFamily="34" charset="0"/>
                <a:cs typeface="Arial" panose="020B0604020202020204" pitchFamily="34" charset="0"/>
              </a:rPr>
              <a:t>Washed their terribly transient feet.</a:t>
            </a:r>
          </a:p>
          <a:p>
            <a:pPr marL="0" indent="0">
              <a:buNone/>
            </a:pPr>
            <a:endParaRPr lang="en-US" sz="2400" dirty="0">
              <a:latin typeface="Arial" panose="020B0604020202020204" pitchFamily="34" charset="0"/>
              <a:cs typeface="Arial" panose="020B0604020202020204" pitchFamily="34" charset="0"/>
            </a:endParaRPr>
          </a:p>
          <a:p>
            <a:pPr marL="0" indent="0">
              <a:buNone/>
            </a:pPr>
            <a:endParaRPr lang="en-US" sz="2400" dirty="0">
              <a:latin typeface="Arial" panose="020B0604020202020204" pitchFamily="34" charset="0"/>
              <a:cs typeface="Arial" panose="020B0604020202020204" pitchFamily="34" charset="0"/>
            </a:endParaRPr>
          </a:p>
          <a:p>
            <a:pPr marL="0" indent="0">
              <a:buNone/>
            </a:pPr>
            <a:endParaRPr lang="en-IN" sz="2400" dirty="0">
              <a:latin typeface="Arial" panose="020B0604020202020204" pitchFamily="34" charset="0"/>
              <a:cs typeface="Arial" panose="020B0604020202020204" pitchFamily="34" charset="0"/>
            </a:endParaRPr>
          </a:p>
        </p:txBody>
      </p:sp>
      <p:pic>
        <p:nvPicPr>
          <p:cNvPr id="5" name="Picture 4" descr="A Photograph 1.jpg"/>
          <p:cNvPicPr>
            <a:picLocks noChangeAspect="1"/>
          </p:cNvPicPr>
          <p:nvPr/>
        </p:nvPicPr>
        <p:blipFill>
          <a:blip r:embed="rId2"/>
          <a:stretch>
            <a:fillRect/>
          </a:stretch>
        </p:blipFill>
        <p:spPr>
          <a:xfrm>
            <a:off x="7645400" y="1117599"/>
            <a:ext cx="4389582" cy="4341091"/>
          </a:xfrm>
          <a:prstGeom prst="rect">
            <a:avLst/>
          </a:prstGeom>
        </p:spPr>
      </p:pic>
    </p:spTree>
    <p:extLst>
      <p:ext uri="{BB962C8B-B14F-4D97-AF65-F5344CB8AC3E}">
        <p14:creationId xmlns="" xmlns:p14="http://schemas.microsoft.com/office/powerpoint/2010/main" val="1029526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9F6B2D09-3A8B-4831-9509-C38F8655437A}"/>
              </a:ext>
            </a:extLst>
          </p:cNvPr>
          <p:cNvSpPr>
            <a:spLocks noGrp="1"/>
          </p:cNvSpPr>
          <p:nvPr>
            <p:ph idx="1"/>
          </p:nvPr>
        </p:nvSpPr>
        <p:spPr/>
        <p:txBody>
          <a:bodyPr>
            <a:normAutofit fontScale="85000" lnSpcReduction="20000"/>
          </a:bodyPr>
          <a:lstStyle/>
          <a:p>
            <a:pPr marL="0" indent="0">
              <a:buNone/>
            </a:pPr>
            <a:r>
              <a:rPr lang="en-US" dirty="0">
                <a:latin typeface="Arial" panose="020B0604020202020204" pitchFamily="34" charset="0"/>
                <a:cs typeface="Arial" panose="020B0604020202020204" pitchFamily="34" charset="0"/>
              </a:rPr>
              <a:t>Some twenty — thirty — years later </a:t>
            </a:r>
          </a:p>
          <a:p>
            <a:pPr marL="0" indent="0">
              <a:buNone/>
            </a:pPr>
            <a:r>
              <a:rPr lang="en-US" dirty="0">
                <a:latin typeface="Arial" panose="020B0604020202020204" pitchFamily="34" charset="0"/>
                <a:cs typeface="Arial" panose="020B0604020202020204" pitchFamily="34" charset="0"/>
              </a:rPr>
              <a:t>She’d laugh at the snapshot. “See Betty </a:t>
            </a:r>
          </a:p>
          <a:p>
            <a:pPr marL="0" indent="0">
              <a:buNone/>
            </a:pPr>
            <a:r>
              <a:rPr lang="en-US" dirty="0">
                <a:latin typeface="Arial" panose="020B0604020202020204" pitchFamily="34" charset="0"/>
                <a:cs typeface="Arial" panose="020B0604020202020204" pitchFamily="34" charset="0"/>
              </a:rPr>
              <a:t>And Dolly,” she’d say, “and look how they </a:t>
            </a:r>
          </a:p>
          <a:p>
            <a:pPr marL="0" indent="0">
              <a:buNone/>
            </a:pPr>
            <a:r>
              <a:rPr lang="en-US" dirty="0">
                <a:latin typeface="Arial" panose="020B0604020202020204" pitchFamily="34" charset="0"/>
                <a:cs typeface="Arial" panose="020B0604020202020204" pitchFamily="34" charset="0"/>
              </a:rPr>
              <a:t>Dressed us for the beach.” The sea holiday </a:t>
            </a:r>
          </a:p>
          <a:p>
            <a:pPr marL="0" indent="0">
              <a:buNone/>
            </a:pPr>
            <a:r>
              <a:rPr lang="en-US" dirty="0">
                <a:latin typeface="Arial" panose="020B0604020202020204" pitchFamily="34" charset="0"/>
                <a:cs typeface="Arial" panose="020B0604020202020204" pitchFamily="34" charset="0"/>
              </a:rPr>
              <a:t>Was her past, mine is her laughter. Both wry </a:t>
            </a:r>
          </a:p>
          <a:p>
            <a:pPr marL="0" indent="0">
              <a:buNone/>
            </a:pPr>
            <a:r>
              <a:rPr lang="en-US" dirty="0">
                <a:latin typeface="Arial" panose="020B0604020202020204" pitchFamily="34" charset="0"/>
                <a:cs typeface="Arial" panose="020B0604020202020204" pitchFamily="34" charset="0"/>
              </a:rPr>
              <a:t>With the </a:t>
            </a:r>
            <a:r>
              <a:rPr lang="en-US" dirty="0" err="1">
                <a:latin typeface="Arial" panose="020B0604020202020204" pitchFamily="34" charset="0"/>
                <a:cs typeface="Arial" panose="020B0604020202020204" pitchFamily="34" charset="0"/>
              </a:rPr>
              <a:t>laboured</a:t>
            </a:r>
            <a:r>
              <a:rPr lang="en-US" dirty="0">
                <a:latin typeface="Arial" panose="020B0604020202020204" pitchFamily="34" charset="0"/>
                <a:cs typeface="Arial" panose="020B0604020202020204" pitchFamily="34" charset="0"/>
              </a:rPr>
              <a:t> ease of loss.</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Now she’s been dead nearly as many years </a:t>
            </a:r>
          </a:p>
          <a:p>
            <a:pPr marL="0" indent="0">
              <a:buNone/>
            </a:pPr>
            <a:r>
              <a:rPr lang="en-US" dirty="0">
                <a:latin typeface="Arial" panose="020B0604020202020204" pitchFamily="34" charset="0"/>
                <a:cs typeface="Arial" panose="020B0604020202020204" pitchFamily="34" charset="0"/>
              </a:rPr>
              <a:t>As that girl lived. And of this circumstance </a:t>
            </a:r>
          </a:p>
          <a:p>
            <a:pPr marL="0" indent="0">
              <a:buNone/>
            </a:pPr>
            <a:r>
              <a:rPr lang="en-US" dirty="0">
                <a:latin typeface="Arial" panose="020B0604020202020204" pitchFamily="34" charset="0"/>
                <a:cs typeface="Arial" panose="020B0604020202020204" pitchFamily="34" charset="0"/>
              </a:rPr>
              <a:t>There is nothing to say at all.</a:t>
            </a:r>
          </a:p>
          <a:p>
            <a:pPr marL="0" indent="0">
              <a:buNone/>
            </a:pPr>
            <a:r>
              <a:rPr lang="en-US" dirty="0">
                <a:latin typeface="Arial" panose="020B0604020202020204" pitchFamily="34" charset="0"/>
                <a:cs typeface="Arial" panose="020B0604020202020204" pitchFamily="34" charset="0"/>
              </a:rPr>
              <a:t>Its silence silences.</a:t>
            </a:r>
          </a:p>
          <a:p>
            <a:pPr marL="0" indent="0">
              <a:buNone/>
            </a:pPr>
            <a:endParaRPr lang="en-US" dirty="0">
              <a:latin typeface="Arial" panose="020B0604020202020204" pitchFamily="34" charset="0"/>
              <a:cs typeface="Arial" panose="020B0604020202020204" pitchFamily="34" charset="0"/>
            </a:endParaRPr>
          </a:p>
          <a:p>
            <a:pPr marL="0" indent="0">
              <a:buNone/>
            </a:pPr>
            <a:endParaRPr lang="en-IN" dirty="0"/>
          </a:p>
        </p:txBody>
      </p:sp>
    </p:spTree>
    <p:extLst>
      <p:ext uri="{BB962C8B-B14F-4D97-AF65-F5344CB8AC3E}">
        <p14:creationId xmlns="" xmlns:p14="http://schemas.microsoft.com/office/powerpoint/2010/main" val="184029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02C2509-AE1F-429B-9C1E-17E6444B1CEC}"/>
              </a:ext>
            </a:extLst>
          </p:cNvPr>
          <p:cNvSpPr>
            <a:spLocks noGrp="1"/>
          </p:cNvSpPr>
          <p:nvPr>
            <p:ph type="title"/>
          </p:nvPr>
        </p:nvSpPr>
        <p:spPr>
          <a:xfrm>
            <a:off x="838200" y="365125"/>
            <a:ext cx="10515600" cy="935355"/>
          </a:xfrm>
        </p:spPr>
        <p:txBody>
          <a:bodyPr/>
          <a:lstStyle/>
          <a:p>
            <a:r>
              <a:rPr lang="en-IN" b="1" dirty="0">
                <a:latin typeface="Arial" panose="020B0604020202020204" pitchFamily="34" charset="0"/>
                <a:cs typeface="Arial" panose="020B0604020202020204" pitchFamily="34" charset="0"/>
              </a:rPr>
              <a:t>Gist:</a:t>
            </a:r>
          </a:p>
        </p:txBody>
      </p:sp>
      <p:sp>
        <p:nvSpPr>
          <p:cNvPr id="3" name="Content Placeholder 2">
            <a:extLst>
              <a:ext uri="{FF2B5EF4-FFF2-40B4-BE49-F238E27FC236}">
                <a16:creationId xmlns="" xmlns:a16="http://schemas.microsoft.com/office/drawing/2014/main" id="{D41739A0-BC0E-44F4-A8CF-3373D2F07003}"/>
              </a:ext>
            </a:extLst>
          </p:cNvPr>
          <p:cNvSpPr>
            <a:spLocks noGrp="1"/>
          </p:cNvSpPr>
          <p:nvPr>
            <p:ph idx="1"/>
          </p:nvPr>
        </p:nvSpPr>
        <p:spPr>
          <a:xfrm>
            <a:off x="457200" y="1300480"/>
            <a:ext cx="11297920" cy="5192395"/>
          </a:xfrm>
        </p:spPr>
        <p:txBody>
          <a:bodyPr>
            <a:noAutofit/>
          </a:bodyPr>
          <a:lstStyle/>
          <a:p>
            <a:pPr algn="just"/>
            <a:r>
              <a:rPr lang="en-US" sz="2000" dirty="0">
                <a:latin typeface="Arial" panose="020B0604020202020204" pitchFamily="34" charset="0"/>
                <a:cs typeface="Arial" panose="020B0604020202020204" pitchFamily="34" charset="0"/>
              </a:rPr>
              <a:t>The poem is a tribute to the poet’s mother. She is looking at an old photograph of her mother which has a frame of cardboard. The picture has three girls in which the middle one is the oldest and tallest.</a:t>
            </a:r>
          </a:p>
          <a:p>
            <a:pPr algn="just"/>
            <a:r>
              <a:rPr lang="en-US" sz="2000" dirty="0">
                <a:latin typeface="Arial" panose="020B0604020202020204" pitchFamily="34" charset="0"/>
                <a:cs typeface="Arial" panose="020B0604020202020204" pitchFamily="34" charset="0"/>
              </a:rPr>
              <a:t>It is her mother when she was twelve years old or so. Beside her, on both sides are her two cousins, Betty and Dolly, who are holding her hands and are younger than her. They went for paddling on a beach holiday. Her uncle took the photograph then. The poet could not help but notice her mother’s sweet face. The sea touched her terribly transient feet which depicted that she changed over the years and the sea remained the same.</a:t>
            </a:r>
          </a:p>
          <a:p>
            <a:pPr algn="just"/>
            <a:r>
              <a:rPr lang="en-US" sz="2000" dirty="0">
                <a:latin typeface="Arial" panose="020B0604020202020204" pitchFamily="34" charset="0"/>
                <a:cs typeface="Arial" panose="020B0604020202020204" pitchFamily="34" charset="0"/>
              </a:rPr>
              <a:t>After twenty-thirty years, her mother would laugh at the photograph. She would make the poet look at the photograph and tell her how their parents would dress them up for the beach holiday. The beach holiday was her mother’s </a:t>
            </a:r>
            <a:r>
              <a:rPr lang="en-US" sz="2000" dirty="0" err="1">
                <a:latin typeface="Arial" panose="020B0604020202020204" pitchFamily="34" charset="0"/>
                <a:cs typeface="Arial" panose="020B0604020202020204" pitchFamily="34" charset="0"/>
              </a:rPr>
              <a:t>favourite</a:t>
            </a:r>
            <a:r>
              <a:rPr lang="en-US" sz="2000" dirty="0">
                <a:latin typeface="Arial" panose="020B0604020202020204" pitchFamily="34" charset="0"/>
                <a:cs typeface="Arial" panose="020B0604020202020204" pitchFamily="34" charset="0"/>
              </a:rPr>
              <a:t> past memories while her laugh was the poet's </a:t>
            </a:r>
            <a:r>
              <a:rPr lang="en-US" sz="2000" dirty="0" err="1">
                <a:latin typeface="Arial" panose="020B0604020202020204" pitchFamily="34" charset="0"/>
                <a:cs typeface="Arial" panose="020B0604020202020204" pitchFamily="34" charset="0"/>
              </a:rPr>
              <a:t>favourite</a:t>
            </a:r>
            <a:r>
              <a:rPr lang="en-US" sz="2000" dirty="0">
                <a:latin typeface="Arial" panose="020B0604020202020204" pitchFamily="34" charset="0"/>
                <a:cs typeface="Arial" panose="020B0604020202020204" pitchFamily="34" charset="0"/>
              </a:rPr>
              <a:t> memory. Both of them lost something which they cherished a lot and yet cannot live that moment again. Those sweet moments were memories now.</a:t>
            </a:r>
          </a:p>
          <a:p>
            <a:pPr algn="just"/>
            <a:r>
              <a:rPr lang="en-US" sz="2000" dirty="0">
                <a:latin typeface="Arial" panose="020B0604020202020204" pitchFamily="34" charset="0"/>
                <a:cs typeface="Arial" panose="020B0604020202020204" pitchFamily="34" charset="0"/>
              </a:rPr>
              <a:t>Now, the poet’s mother had been dead for the past twelve years, which is the same number as of her age when the photograph was taken back then. She cannot express the grief that she has from her mother’s absence.</a:t>
            </a:r>
          </a:p>
          <a:p>
            <a:pPr marL="0" indent="0" algn="just">
              <a:buNone/>
            </a:pPr>
            <a:endParaRPr lang="en-IN" sz="2000" dirty="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3912969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Useful Links:</a:t>
            </a:r>
            <a:endParaRPr lang="en-US" b="1" dirty="0"/>
          </a:p>
        </p:txBody>
      </p:sp>
      <p:sp>
        <p:nvSpPr>
          <p:cNvPr id="3" name="Content Placeholder 2"/>
          <p:cNvSpPr>
            <a:spLocks noGrp="1"/>
          </p:cNvSpPr>
          <p:nvPr>
            <p:ph idx="1"/>
          </p:nvPr>
        </p:nvSpPr>
        <p:spPr/>
        <p:txBody>
          <a:bodyPr/>
          <a:lstStyle/>
          <a:p>
            <a:r>
              <a:rPr lang="en-US" dirty="0" smtClean="0">
                <a:hlinkClick r:id="rId2"/>
              </a:rPr>
              <a:t>https://www.youtube.com/watch?v=_</a:t>
            </a:r>
            <a:r>
              <a:rPr lang="en-US" dirty="0" smtClean="0">
                <a:hlinkClick r:id="rId2"/>
              </a:rPr>
              <a:t>SDMqkC13Qc</a:t>
            </a:r>
            <a:endParaRPr lang="en-US" dirty="0" smtClean="0"/>
          </a:p>
          <a:p>
            <a:r>
              <a:rPr lang="en-US" dirty="0" smtClean="0">
                <a:hlinkClick r:id="rId3"/>
              </a:rPr>
              <a:t>https://</a:t>
            </a:r>
            <a:r>
              <a:rPr lang="en-US" dirty="0" smtClean="0">
                <a:hlinkClick r:id="rId3"/>
              </a:rPr>
              <a:t>academicseasy.com/2013/12/class-xi-hornbill-photograph.html</a:t>
            </a:r>
            <a:endParaRPr lang="en-US" dirty="0" smtClean="0"/>
          </a:p>
          <a:p>
            <a:r>
              <a:rPr lang="en-US" smtClean="0">
                <a:hlinkClick r:id="rId4"/>
              </a:rPr>
              <a:t>http://liveenglish11.blogspot.com/2012/07/detailed-explanation-photograph-by.html</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37651BA-F45C-4845-9AB3-E0A65B39F5E1}">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CDB58277-F8DF-46FF-84EC-EF41B835E69F}">
  <ds:schemaRefs>
    <ds:schemaRef ds:uri="http://schemas.microsoft.com/sharepoint/v3/contenttype/forms"/>
  </ds:schemaRefs>
</ds:datastoreItem>
</file>

<file path=customXml/itemProps3.xml><?xml version="1.0" encoding="utf-8"?>
<ds:datastoreItem xmlns:ds="http://schemas.openxmlformats.org/officeDocument/2006/customXml" ds:itemID="{2D276E62-80A3-44DD-9BCC-97ED2B99B5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596</Words>
  <Application>Microsoft Office PowerPoint</Application>
  <PresentationFormat>Custom</PresentationFormat>
  <Paragraphs>55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A Photograph</vt:lpstr>
      <vt:lpstr>About the Poet</vt:lpstr>
      <vt:lpstr>Introduction </vt:lpstr>
      <vt:lpstr>Slide 4</vt:lpstr>
      <vt:lpstr>A Photograph (Poem) </vt:lpstr>
      <vt:lpstr>Slide 6</vt:lpstr>
      <vt:lpstr>Gist:</vt:lpstr>
      <vt:lpstr>Useful Links: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2020-04-16T23:27:23Z</dcterms:created>
  <dcterms:modified xsi:type="dcterms:W3CDTF">2020-04-18T02:30:12Z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